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7"/>
  </p:notesMasterIdLst>
  <p:sldIdLst>
    <p:sldId id="353" r:id="rId2"/>
    <p:sldId id="358" r:id="rId3"/>
    <p:sldId id="356" r:id="rId4"/>
    <p:sldId id="357" r:id="rId5"/>
    <p:sldId id="352" r:id="rId6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98" d="100"/>
          <a:sy n="98" d="100"/>
        </p:scale>
        <p:origin x="576" y="90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27.12.2021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27.12.2021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27.12.2021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27.12.2021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27.12.2021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27.12.2021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tatar.ru/yutaza/akbash/sch_osn/main-new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p/CXO8luBjujN/" TargetMode="External"/><Relationship Id="rId5" Type="http://schemas.openxmlformats.org/officeDocument/2006/relationships/hyperlink" Target="https://www.instagram.com/explore/tags/%D0%B0%D0%BA%D0%B1%D0%B0%D1%88%D1%81%D0%BA%D0%B0%D1%8F%D0%BD%D0%BE%D1%88/" TargetMode="External"/><Relationship Id="rId4" Type="http://schemas.openxmlformats.org/officeDocument/2006/relationships/hyperlink" Target="https://www.instagram.com/p/CW0IfcDDbp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edu.tatar.ru/yutaza/akbash/sch_osn/main-news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6906" y="284407"/>
            <a:ext cx="6275040" cy="493564"/>
          </a:xfrm>
        </p:spPr>
        <p:txBody>
          <a:bodyPr>
            <a:noAutofit/>
          </a:bodyPr>
          <a:lstStyle/>
          <a:p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Информационная справка МБОУ «</a:t>
            </a:r>
            <a:r>
              <a:rPr lang="ru-RU" sz="1600" dirty="0" err="1" smtClean="0"/>
              <a:t>Акбашская</a:t>
            </a:r>
            <a:r>
              <a:rPr lang="ru-RU" sz="1600" dirty="0" smtClean="0"/>
              <a:t> НОШ»</a:t>
            </a:r>
            <a:br>
              <a:rPr lang="ru-RU" sz="1600" dirty="0" smtClean="0"/>
            </a:br>
            <a:r>
              <a:rPr lang="ru-RU" sz="1600" dirty="0" smtClean="0"/>
              <a:t>по проведенным мероприятиям в рамках Года родных языков и народного единства за </a:t>
            </a:r>
            <a:r>
              <a:rPr lang="ru-RU" sz="1600" i="1" dirty="0"/>
              <a:t> </a:t>
            </a:r>
            <a:r>
              <a:rPr lang="ru-RU" sz="1600" b="0" i="1" u="sng" dirty="0" smtClean="0"/>
              <a:t>декабрь </a:t>
            </a:r>
            <a:r>
              <a:rPr lang="ru-RU" sz="1600" i="1" dirty="0" smtClean="0"/>
              <a:t> </a:t>
            </a:r>
            <a:r>
              <a:rPr lang="ru-RU" sz="1600" dirty="0" smtClean="0"/>
              <a:t>2021 года</a:t>
            </a:r>
            <a:endParaRPr lang="ru-RU" sz="16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8701955"/>
              </p:ext>
            </p:extLst>
          </p:nvPr>
        </p:nvGraphicFramePr>
        <p:xfrm>
          <a:off x="827584" y="1092207"/>
          <a:ext cx="7704855" cy="655003"/>
        </p:xfrm>
        <a:graphic>
          <a:graphicData uri="http://schemas.openxmlformats.org/drawingml/2006/table">
            <a:tbl>
              <a:tblPr firstRow="1" firstCol="1" bandRow="1"/>
              <a:tblGrid>
                <a:gridCol w="1368152">
                  <a:extLst>
                    <a:ext uri="{9D8B030D-6E8A-4147-A177-3AD203B41FA5}">
                      <a16:colId xmlns="" xmlns:a16="http://schemas.microsoft.com/office/drawing/2014/main" val="3906029407"/>
                    </a:ext>
                  </a:extLst>
                </a:gridCol>
                <a:gridCol w="2160240">
                  <a:extLst>
                    <a:ext uri="{9D8B030D-6E8A-4147-A177-3AD203B41FA5}">
                      <a16:colId xmlns="" xmlns:a16="http://schemas.microsoft.com/office/drawing/2014/main" val="3306343756"/>
                    </a:ext>
                  </a:extLst>
                </a:gridCol>
                <a:gridCol w="2160098">
                  <a:extLst>
                    <a:ext uri="{9D8B030D-6E8A-4147-A177-3AD203B41FA5}">
                      <a16:colId xmlns="" xmlns:a16="http://schemas.microsoft.com/office/drawing/2014/main" val="2382812083"/>
                    </a:ext>
                  </a:extLst>
                </a:gridCol>
                <a:gridCol w="2016365">
                  <a:extLst>
                    <a:ext uri="{9D8B030D-6E8A-4147-A177-3AD203B41FA5}">
                      <a16:colId xmlns="" xmlns:a16="http://schemas.microsoft.com/office/drawing/2014/main" val="7688134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Всего мероприятий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(едини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 (чел.)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Доля от общего количества детей (%)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6594765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</a:t>
                      </a:r>
                      <a:r>
                        <a:rPr lang="tt-RU" sz="1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359958012"/>
                  </a:ext>
                </a:extLst>
              </a:tr>
            </a:tbl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9954" y="1"/>
            <a:ext cx="2454045" cy="1070634"/>
          </a:xfrm>
          <a:prstGeom prst="rect">
            <a:avLst/>
          </a:prstGeom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000026"/>
              </p:ext>
            </p:extLst>
          </p:nvPr>
        </p:nvGraphicFramePr>
        <p:xfrm>
          <a:off x="709077" y="1809358"/>
          <a:ext cx="8327419" cy="2989505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1800200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4294971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471382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Әниләр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бәйрәме</a:t>
                      </a:r>
                      <a:endParaRPr lang="tt-RU" sz="12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Поздравление</a:t>
                      </a:r>
                      <a:r>
                        <a:rPr lang="tt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родителей уча</a:t>
                      </a:r>
                      <a:r>
                        <a:rPr lang="ru-RU" sz="10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щимися</a:t>
                      </a:r>
                      <a:r>
                        <a:rPr lang="ru-RU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с Днем матери.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3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4"/>
                        </a:rPr>
                        <a:t>https://www.instagram.com/p/CW0IfcDDbpi/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  <a:tr h="151216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Май канаты </a:t>
                      </a: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ясау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Рухи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милли мирасны яш</a:t>
                      </a:r>
                      <a:r>
                        <a:rPr lang="ru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ь</a:t>
                      </a:r>
                      <a:r>
                        <a:rPr lang="tt-RU" sz="12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буынга тапшыру.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рамках Года родных языков и народного единства в республике Татарстан с учащимися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МБОУ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#акбашскаянош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учитель начальных классов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Инсапова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Р. Р. провела мероприятие по возрождению народных традиций "Изготовление кисти для смазывания выпечки". На мероприятие была приглашена мастерица и хранительница народных традиций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Габдуллазянова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С. Завершением мероприятия было чаепитие с оладушками, которые дети смазывали </a:t>
                      </a:r>
                      <a:r>
                        <a:rPr lang="ru-RU" sz="1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саморучно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изготовленными кисточками. А самое главное дети с особой гордостью унесли свои кисточки домой, чтобы подарить их мамам.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https://edu.tatar.ru/yutaza/akbash/sch_osn/main-news</a:t>
                      </a:r>
                      <a:r>
                        <a:rPr lang="ru-RU" sz="1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  <a:hlinkClick r:id="rId6"/>
                        </a:rPr>
                        <a:t>https://www.instagram.com/p/CXO8luBjujN/</a:t>
                      </a:r>
                      <a:r>
                        <a:rPr lang="ru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0513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33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004754"/>
              </p:ext>
            </p:extLst>
          </p:nvPr>
        </p:nvGraphicFramePr>
        <p:xfrm>
          <a:off x="683568" y="1419622"/>
          <a:ext cx="8136904" cy="1919605"/>
        </p:xfrm>
        <a:graphic>
          <a:graphicData uri="http://schemas.openxmlformats.org/drawingml/2006/table">
            <a:tbl>
              <a:tblPr firstRow="1" firstCol="1" bandRow="1"/>
              <a:tblGrid>
                <a:gridCol w="1152128">
                  <a:extLst>
                    <a:ext uri="{9D8B030D-6E8A-4147-A177-3AD203B41FA5}">
                      <a16:colId xmlns="" xmlns:a16="http://schemas.microsoft.com/office/drawing/2014/main" val="4263517927"/>
                    </a:ext>
                  </a:extLst>
                </a:gridCol>
                <a:gridCol w="2088232">
                  <a:extLst>
                    <a:ext uri="{9D8B030D-6E8A-4147-A177-3AD203B41FA5}">
                      <a16:colId xmlns="" xmlns:a16="http://schemas.microsoft.com/office/drawing/2014/main" val="97294494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3239467607"/>
                    </a:ext>
                  </a:extLst>
                </a:gridCol>
                <a:gridCol w="3816424">
                  <a:extLst>
                    <a:ext uri="{9D8B030D-6E8A-4147-A177-3AD203B41FA5}">
                      <a16:colId xmlns="" xmlns:a16="http://schemas.microsoft.com/office/drawing/2014/main" val="1022173367"/>
                    </a:ext>
                  </a:extLst>
                </a:gridCol>
              </a:tblGrid>
              <a:tr h="435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МО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Наименование мероприятия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Количество участников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Информация</a:t>
                      </a:r>
                      <a:r>
                        <a:rPr lang="ru-RU" sz="14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о мероприятии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11141137"/>
                  </a:ext>
                </a:extLst>
              </a:tr>
              <a:tr h="93225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tt-RU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Ютазинский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</a:t>
                      </a:r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мире Уолта Диснея»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2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5 декабря - 120 лет со дня рождения американского режиссера - мультипликатора Уолта Диснея. </a:t>
                      </a:r>
                      <a:r>
                        <a:rPr lang="ru-RU" sz="1200" b="0" i="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–игра «В мире Уолта Диснея». Б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иблиотекарь </a:t>
                      </a:r>
                      <a:r>
                        <a:rPr lang="ru-RU" sz="12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Гибадуллина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Г.Н. провела </a:t>
                      </a:r>
                      <a:r>
                        <a:rPr lang="ru-RU" sz="1200" b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квест</a:t>
                      </a:r>
                      <a:r>
                        <a:rPr lang="ru-RU" sz="1200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-игру для учащихся 1,3 классов. Ребята узнали много нового об Уолте Диснее и созданных им мультфильмах, вспомнили знаменитых мультипликационных героев.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  <a:hlinkClick r:id="rId2"/>
                        </a:rPr>
                        <a:t>https://edu.tatar.ru/yutaza/akbash/sch_osn/main-news</a:t>
                      </a:r>
                      <a:r>
                        <a:rPr lang="ru-RU" sz="1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6559837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3058" y="123478"/>
            <a:ext cx="2454045" cy="1070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817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“День матери”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2148760"/>
            <a:ext cx="2283718" cy="22837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5856" y="986640"/>
            <a:ext cx="2394569" cy="229562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6987" y="2211710"/>
            <a:ext cx="2299071" cy="228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835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78858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«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Каз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канаты </a:t>
            </a:r>
            <a:r>
              <a:rPr lang="ru-RU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ясау</a:t>
            </a:r>
            <a:r>
              <a:rPr lang="ru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3928" y="962945"/>
            <a:ext cx="2159520" cy="21273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5525" y="937503"/>
            <a:ext cx="2234356" cy="21528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93813" y="2787774"/>
            <a:ext cx="2216076" cy="2212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2080" y="2787774"/>
            <a:ext cx="2211710" cy="221171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1224" y="877551"/>
            <a:ext cx="2185734" cy="221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627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t-RU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“В мире Уолта Диснея”</a:t>
            </a:r>
            <a:endParaRPr lang="tt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8075240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Акбашская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НОШ»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7" name="Picture 3" descr="C:\Users\математика\Downloads\IMG-20211222-WA0005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048" y="1407293"/>
            <a:ext cx="3900264" cy="292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3415</TotalTime>
  <Words>158</Words>
  <Application>Microsoft Office PowerPoint</Application>
  <PresentationFormat>Экран (16:9)</PresentationFormat>
  <Paragraphs>47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2_Тема Office</vt:lpstr>
      <vt:lpstr> Информационная справка МБОУ «Акбашская НОШ» по проведенным мероприятиям в рамках Года родных языков и народного единства за  декабрь  2021 года</vt:lpstr>
      <vt:lpstr>Презентация PowerPoint</vt:lpstr>
      <vt:lpstr>                    “День матери”</vt:lpstr>
      <vt:lpstr>                   «Каз канаты ясау»</vt:lpstr>
      <vt:lpstr>“В мире Уолта Диснея”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админ</cp:lastModifiedBy>
  <cp:revision>432</cp:revision>
  <cp:lastPrinted>2021-02-01T07:48:05Z</cp:lastPrinted>
  <dcterms:created xsi:type="dcterms:W3CDTF">2015-10-13T08:15:21Z</dcterms:created>
  <dcterms:modified xsi:type="dcterms:W3CDTF">2021-12-27T17:05:26Z</dcterms:modified>
</cp:coreProperties>
</file>